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6" r:id="rId2"/>
    <p:sldId id="275" r:id="rId3"/>
    <p:sldId id="277" r:id="rId4"/>
    <p:sldId id="278" r:id="rId5"/>
    <p:sldId id="279" r:id="rId6"/>
    <p:sldId id="282" r:id="rId7"/>
    <p:sldId id="280" r:id="rId8"/>
    <p:sldId id="283" r:id="rId9"/>
    <p:sldId id="281" r:id="rId10"/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71" r:id="rId23"/>
    <p:sldId id="268" r:id="rId24"/>
    <p:sldId id="269" r:id="rId25"/>
    <p:sldId id="270" r:id="rId26"/>
    <p:sldId id="272" r:id="rId27"/>
    <p:sldId id="273" r:id="rId28"/>
  </p:sldIdLst>
  <p:sldSz cx="9144000" cy="5715000" type="screen16x10"/>
  <p:notesSz cx="9144000" cy="6858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cahid uste" initials="mu" lastIdx="1" clrIdx="0">
    <p:extLst>
      <p:ext uri="{19B8F6BF-5375-455C-9EA6-DF929625EA0E}">
        <p15:presenceInfo xmlns:p15="http://schemas.microsoft.com/office/powerpoint/2012/main" userId="009d9ad303b1ee7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9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42BAFC8-D0E3-4909-AAD2-EE0604AD95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68FA10C0-E01E-478A-A773-497A24A631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691055E-F6AC-41EB-B9D2-5B316286E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37D4D-F88B-4501-A6B0-F8E81B5EEFC1}" type="datetimeFigureOut">
              <a:rPr lang="tr-TR" smtClean="0"/>
              <a:t>28.06.2020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0879698-36C7-487A-A748-39D6C6F94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52117B7-8F11-4FA7-ACAA-C1E3E16A1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45AE2-4331-4A65-B64C-C2B4AEF4185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5832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E3AD644-EB4C-4D21-8254-A91B1A8F5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6E064DF-31E4-419E-BDAA-F160F50B84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D419A39-909D-497D-B494-855F28118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37D4D-F88B-4501-A6B0-F8E81B5EEFC1}" type="datetimeFigureOut">
              <a:rPr lang="tr-TR" smtClean="0"/>
              <a:t>28.06.2020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81F525F-56D2-4438-8362-DA4FC2C61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27472B2-1D39-4B55-82CE-DF4DD9CFB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45AE2-4331-4A65-B64C-C2B4AEF4185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6783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B438950-9919-41E8-83E7-675411BAB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59CD96A-5011-4BDF-9C00-058C3616F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E8C8E5B-2CF1-4314-98A8-2F1655E72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37D4D-F88B-4501-A6B0-F8E81B5EEFC1}" type="datetimeFigureOut">
              <a:rPr lang="tr-TR" smtClean="0"/>
              <a:t>28.06.2020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EED33E8-2614-4281-A5E5-B804E1826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265F37A-5534-4DD8-A25C-00AB0C1A8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45AE2-4331-4A65-B64C-C2B4AEF4185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1985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C3807C8-3467-4295-9EAE-7374E6894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5E080F0-B79A-4470-B015-FA7E494D6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8D437A8-2ADF-4C99-8575-B952FC8C5B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D6D904E-96C0-4B8C-9722-BD3C98E7C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37D4D-F88B-4501-A6B0-F8E81B5EEFC1}" type="datetimeFigureOut">
              <a:rPr lang="tr-TR" smtClean="0"/>
              <a:t>28.06.2020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E0E4B26-C1B4-4522-A5FE-D6AA7D225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26403D9-81FF-47F6-A36F-AE1B61F41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45AE2-4331-4A65-B64C-C2B4AEF4185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2440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F29588F-CE9D-4DD2-B8AE-A30EA07A6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B4C7C49-0A90-4378-BE5C-DAA3014B07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9E7F5FB-3A58-49D4-9DD2-70D2AF020F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86F2685-548F-4C32-B1B2-61D267015D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36AEF777-A389-4D4D-960D-1576B23935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97F12293-D837-4FB7-ABAC-9EA135DC4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37D4D-F88B-4501-A6B0-F8E81B5EEFC1}" type="datetimeFigureOut">
              <a:rPr lang="tr-TR" smtClean="0"/>
              <a:t>28.06.2020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DB25E729-C20D-4DF6-963E-C29C1B216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65106A9E-1A62-46C9-BE0C-B26A48D98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45AE2-4331-4A65-B64C-C2B4AEF4185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2485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85A6DA7-8BBB-4417-ABF5-387E16E03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7B9A3EEE-7418-4703-9F4F-AA5551AF0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37D4D-F88B-4501-A6B0-F8E81B5EEFC1}" type="datetimeFigureOut">
              <a:rPr lang="tr-TR" smtClean="0"/>
              <a:t>28.06.2020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4A7BDB6-ABD5-42B4-A197-DEB75F334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806FE3F-397E-4A5B-9491-2EEFD1E2C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45AE2-4331-4A65-B64C-C2B4AEF4185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117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343C171D-B4D2-43D2-B2BC-082C08DDA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37D4D-F88B-4501-A6B0-F8E81B5EEFC1}" type="datetimeFigureOut">
              <a:rPr lang="tr-TR" smtClean="0"/>
              <a:t>28.06.2020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B4BE7E5F-5FBA-4BDA-8512-451F9927B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F0DAFD0-6E70-498C-B5DF-38B9B8B39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45AE2-4331-4A65-B64C-C2B4AEF4185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8123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0A9B832-6F7D-4B07-885C-A82C77888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C31A009-3189-4745-9BE3-B6D745F18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6B931AD-5AB2-495A-8215-01BB953043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BB1A968-6032-4E13-8EC0-9C73A25CB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37D4D-F88B-4501-A6B0-F8E81B5EEFC1}" type="datetimeFigureOut">
              <a:rPr lang="tr-TR" smtClean="0"/>
              <a:t>28.06.2020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B41866E-6807-42D4-B490-A214D4B05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D8FE3CA-F462-4388-9D6C-908871FCD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45AE2-4331-4A65-B64C-C2B4AEF4185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7662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BCF19F-8FC3-4ED4-B01C-09218F035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1E7B863C-2F96-41E4-A7F9-B1E8147B24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657E6F49-4856-4BB0-B612-898EA2D9B1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0A59406-79DC-448F-9ED0-10AEBFFD6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37D4D-F88B-4501-A6B0-F8E81B5EEFC1}" type="datetimeFigureOut">
              <a:rPr lang="tr-TR" smtClean="0"/>
              <a:t>28.06.2020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175AC1A-D775-49BD-BD7B-9108A39E2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9038452-1E51-42A1-83A2-9BC89E36D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45AE2-4331-4A65-B64C-C2B4AEF4185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0556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75842E0-AC4F-410F-8DA9-77FFECA71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F15C78-81CB-4EC6-8BD6-10A5F3088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16F7333-9514-4EE9-AFCC-DB9CD3484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37D4D-F88B-4501-A6B0-F8E81B5EEFC1}" type="datetimeFigureOut">
              <a:rPr lang="tr-TR" smtClean="0"/>
              <a:t>28.06.2020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49F10E7-79F0-4FE4-835C-C33535AC2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0CF99CB-DB54-4D13-B4AC-E306D423A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45AE2-4331-4A65-B64C-C2B4AEF4185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7835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C249C9FC-29F9-4936-B478-576D500BAF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8D1E7845-5264-42C7-A433-D27895CA0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C1794F3-0B22-4A7E-86C6-B1F1DF34E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37D4D-F88B-4501-A6B0-F8E81B5EEFC1}" type="datetimeFigureOut">
              <a:rPr lang="tr-TR" smtClean="0"/>
              <a:t>28.06.2020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C208EAF-5D9C-4F1B-962A-C7CFCEAED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832809F-3BD7-40F1-8318-994AB672C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45AE2-4331-4A65-B64C-C2B4AEF4185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479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DA4D8E42-01F7-4001-9605-E73B30204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F071636-30CC-4E96-AB49-1B61B7086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C27FE69-8CC5-4E78-88F1-CD0CA42E66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37D4D-F88B-4501-A6B0-F8E81B5EEFC1}" type="datetimeFigureOut">
              <a:rPr lang="tr-TR" smtClean="0"/>
              <a:t>28.06.2020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B226D8C-373A-4AE6-816F-2198785E89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EF545A3-ADBB-4188-BB96-FF9635EFD4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45AE2-4331-4A65-B64C-C2B4AEF4185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9145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D3DC762D-1034-48E5-96C7-F8AEDAA49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7903"/>
            <a:ext cx="9144000" cy="4979194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7A9C555-93CA-43E5-A05D-7DB55AA5039F}"/>
              </a:ext>
            </a:extLst>
          </p:cNvPr>
          <p:cNvSpPr/>
          <p:nvPr/>
        </p:nvSpPr>
        <p:spPr>
          <a:xfrm>
            <a:off x="961536" y="415187"/>
            <a:ext cx="1137425" cy="459671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BCC7189-4F77-4CB6-82BE-71A32EB7CE29}"/>
              </a:ext>
            </a:extLst>
          </p:cNvPr>
          <p:cNvSpPr/>
          <p:nvPr/>
        </p:nvSpPr>
        <p:spPr>
          <a:xfrm>
            <a:off x="2399039" y="1664867"/>
            <a:ext cx="1362358" cy="459671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FB25DD7-2CC8-402A-AAE4-EF61DA0D1C8B}"/>
              </a:ext>
            </a:extLst>
          </p:cNvPr>
          <p:cNvSpPr/>
          <p:nvPr/>
        </p:nvSpPr>
        <p:spPr>
          <a:xfrm>
            <a:off x="2399039" y="2505127"/>
            <a:ext cx="1362358" cy="459671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0" name="Düz Ok Bağlayıcısı 9">
            <a:extLst>
              <a:ext uri="{FF2B5EF4-FFF2-40B4-BE49-F238E27FC236}">
                <a16:creationId xmlns:a16="http://schemas.microsoft.com/office/drawing/2014/main" id="{C5448548-E0E4-4747-B397-129FA3BD5C59}"/>
              </a:ext>
            </a:extLst>
          </p:cNvPr>
          <p:cNvCxnSpPr>
            <a:cxnSpLocks/>
            <a:stCxn id="3" idx="6"/>
            <a:endCxn id="4" idx="0"/>
          </p:cNvCxnSpPr>
          <p:nvPr/>
        </p:nvCxnSpPr>
        <p:spPr>
          <a:xfrm>
            <a:off x="2098961" y="645023"/>
            <a:ext cx="981257" cy="10198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Ok Bağlayıcısı 11">
            <a:extLst>
              <a:ext uri="{FF2B5EF4-FFF2-40B4-BE49-F238E27FC236}">
                <a16:creationId xmlns:a16="http://schemas.microsoft.com/office/drawing/2014/main" id="{49D9DAC8-C251-4253-A5F7-01EBA1830406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3080218" y="2124538"/>
            <a:ext cx="0" cy="38058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F32F3811-BF3E-4C6B-AC33-51F3028CA736}"/>
              </a:ext>
            </a:extLst>
          </p:cNvPr>
          <p:cNvSpPr txBox="1"/>
          <p:nvPr/>
        </p:nvSpPr>
        <p:spPr>
          <a:xfrm>
            <a:off x="0" y="5347097"/>
            <a:ext cx="9144000" cy="367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E-Devlet sitesinden Kültür ve Turizm Bakanlığı hizmetlerine gidilir,</a:t>
            </a:r>
          </a:p>
        </p:txBody>
      </p:sp>
    </p:spTree>
    <p:extLst>
      <p:ext uri="{BB962C8B-B14F-4D97-AF65-F5344CB8AC3E}">
        <p14:creationId xmlns:p14="http://schemas.microsoft.com/office/powerpoint/2010/main" val="3529874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4B15F2CC-1D4B-4317-A5B5-123BBFC6B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7903"/>
            <a:ext cx="9144000" cy="4979194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7205DB46-704A-45E2-9FD6-CEF6F5016FFA}"/>
              </a:ext>
            </a:extLst>
          </p:cNvPr>
          <p:cNvSpPr/>
          <p:nvPr/>
        </p:nvSpPr>
        <p:spPr>
          <a:xfrm>
            <a:off x="2800482" y="2857500"/>
            <a:ext cx="2602284" cy="281568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40821E1D-7A23-4153-9FA1-5BC022C4F1AE}"/>
              </a:ext>
            </a:extLst>
          </p:cNvPr>
          <p:cNvSpPr txBox="1"/>
          <p:nvPr/>
        </p:nvSpPr>
        <p:spPr>
          <a:xfrm>
            <a:off x="0" y="5347097"/>
            <a:ext cx="9144000" cy="367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Sıralanan hizmetler içinden «Turizm İşletmesi ve Turizm Yatırımı Belgesi İşlemleri» tıklanır,</a:t>
            </a:r>
          </a:p>
        </p:txBody>
      </p:sp>
    </p:spTree>
    <p:extLst>
      <p:ext uri="{BB962C8B-B14F-4D97-AF65-F5344CB8AC3E}">
        <p14:creationId xmlns:p14="http://schemas.microsoft.com/office/powerpoint/2010/main" val="3262491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C5392744-5B52-444B-8F2B-16C497432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7903"/>
            <a:ext cx="9144000" cy="4979194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FDEE7138-7C59-4AA6-B4B7-6464568DB70B}"/>
              </a:ext>
            </a:extLst>
          </p:cNvPr>
          <p:cNvSpPr/>
          <p:nvPr/>
        </p:nvSpPr>
        <p:spPr>
          <a:xfrm>
            <a:off x="4450863" y="3995472"/>
            <a:ext cx="1362358" cy="459671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DD16A8A0-E481-456D-AF44-D4651A447602}"/>
              </a:ext>
            </a:extLst>
          </p:cNvPr>
          <p:cNvSpPr txBox="1"/>
          <p:nvPr/>
        </p:nvSpPr>
        <p:spPr>
          <a:xfrm>
            <a:off x="0" y="5347097"/>
            <a:ext cx="9144000" cy="367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Açılan pencerede «Uygulamaya Git» bağlantısı tıklanır,</a:t>
            </a:r>
          </a:p>
        </p:txBody>
      </p:sp>
    </p:spTree>
    <p:extLst>
      <p:ext uri="{BB962C8B-B14F-4D97-AF65-F5344CB8AC3E}">
        <p14:creationId xmlns:p14="http://schemas.microsoft.com/office/powerpoint/2010/main" val="2990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82BD9D97-FF24-479A-8F9B-0BD0E96C7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7903"/>
            <a:ext cx="9144000" cy="4979194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87B1841D-8259-4BF3-8BEA-50E530423BC8}"/>
              </a:ext>
            </a:extLst>
          </p:cNvPr>
          <p:cNvSpPr/>
          <p:nvPr/>
        </p:nvSpPr>
        <p:spPr>
          <a:xfrm>
            <a:off x="3629722" y="1577898"/>
            <a:ext cx="1834375" cy="1672682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FE30A59C-C321-4C3D-BFB2-B69ADF4D34A8}"/>
              </a:ext>
            </a:extLst>
          </p:cNvPr>
          <p:cNvSpPr txBox="1"/>
          <p:nvPr/>
        </p:nvSpPr>
        <p:spPr>
          <a:xfrm>
            <a:off x="0" y="5347097"/>
            <a:ext cx="9144000" cy="367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Açılan pencerede </a:t>
            </a:r>
            <a:r>
              <a:rPr lang="tr-TR" u="sng" dirty="0">
                <a:solidFill>
                  <a:srgbClr val="FF0000"/>
                </a:solidFill>
              </a:rPr>
              <a:t>belgesiz</a:t>
            </a:r>
            <a:r>
              <a:rPr lang="tr-TR" dirty="0">
                <a:solidFill>
                  <a:srgbClr val="FF0000"/>
                </a:solidFill>
              </a:rPr>
              <a:t> bir tesis için «Yeni Tesis Belge Başvurusu» tıklanır,</a:t>
            </a:r>
          </a:p>
        </p:txBody>
      </p:sp>
    </p:spTree>
    <p:extLst>
      <p:ext uri="{BB962C8B-B14F-4D97-AF65-F5344CB8AC3E}">
        <p14:creationId xmlns:p14="http://schemas.microsoft.com/office/powerpoint/2010/main" val="184159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8FF12F42-CBD8-4CE7-8A7D-80C9EE477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7903"/>
            <a:ext cx="9144000" cy="4979194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D85F976D-C703-490A-8BCB-FF84B26952D8}"/>
              </a:ext>
            </a:extLst>
          </p:cNvPr>
          <p:cNvSpPr txBox="1"/>
          <p:nvPr/>
        </p:nvSpPr>
        <p:spPr>
          <a:xfrm>
            <a:off x="0" y="5347097"/>
            <a:ext cx="9144000" cy="367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Uyarı metni okunarak «Anladım» seçeneği tıklanır,</a:t>
            </a:r>
          </a:p>
        </p:txBody>
      </p:sp>
    </p:spTree>
    <p:extLst>
      <p:ext uri="{BB962C8B-B14F-4D97-AF65-F5344CB8AC3E}">
        <p14:creationId xmlns:p14="http://schemas.microsoft.com/office/powerpoint/2010/main" val="3625406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82BD9D97-FF24-479A-8F9B-0BD0E96C7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7903"/>
            <a:ext cx="9144000" cy="4979194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87B1841D-8259-4BF3-8BEA-50E530423BC8}"/>
              </a:ext>
            </a:extLst>
          </p:cNvPr>
          <p:cNvSpPr/>
          <p:nvPr/>
        </p:nvSpPr>
        <p:spPr>
          <a:xfrm>
            <a:off x="5486396" y="1577898"/>
            <a:ext cx="1834375" cy="1672682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0BC825DA-A8CB-44A0-B5CA-5FA4E503902B}"/>
              </a:ext>
            </a:extLst>
          </p:cNvPr>
          <p:cNvSpPr txBox="1"/>
          <p:nvPr/>
        </p:nvSpPr>
        <p:spPr>
          <a:xfrm>
            <a:off x="0" y="5347097"/>
            <a:ext cx="9144000" cy="367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Bakanlıktan belgeli bir tesis için yapılacak başvurularda «Belgeli Tesis Başvurusu» tıklanır,</a:t>
            </a:r>
          </a:p>
        </p:txBody>
      </p:sp>
    </p:spTree>
    <p:extLst>
      <p:ext uri="{BB962C8B-B14F-4D97-AF65-F5344CB8AC3E}">
        <p14:creationId xmlns:p14="http://schemas.microsoft.com/office/powerpoint/2010/main" val="2439572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40995730-696B-4874-A081-EE8DD9781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7903"/>
            <a:ext cx="9144000" cy="4979194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A5529A58-975D-428E-BEAC-04FB97B4F749}"/>
              </a:ext>
            </a:extLst>
          </p:cNvPr>
          <p:cNvSpPr txBox="1"/>
          <p:nvPr/>
        </p:nvSpPr>
        <p:spPr>
          <a:xfrm>
            <a:off x="0" y="5347097"/>
            <a:ext cx="9144000" cy="367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Uyarı metni okunarak «Anladım» seçeneği tıklanır,</a:t>
            </a:r>
          </a:p>
        </p:txBody>
      </p:sp>
    </p:spTree>
    <p:extLst>
      <p:ext uri="{BB962C8B-B14F-4D97-AF65-F5344CB8AC3E}">
        <p14:creationId xmlns:p14="http://schemas.microsoft.com/office/powerpoint/2010/main" val="4021029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82BD9D97-FF24-479A-8F9B-0BD0E96C7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7903"/>
            <a:ext cx="9144000" cy="4979194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87B1841D-8259-4BF3-8BEA-50E530423BC8}"/>
              </a:ext>
            </a:extLst>
          </p:cNvPr>
          <p:cNvSpPr/>
          <p:nvPr/>
        </p:nvSpPr>
        <p:spPr>
          <a:xfrm>
            <a:off x="1767466" y="1577898"/>
            <a:ext cx="1834375" cy="1672682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C76485A2-1813-42CB-B7DA-46E29474128E}"/>
              </a:ext>
            </a:extLst>
          </p:cNvPr>
          <p:cNvSpPr txBox="1"/>
          <p:nvPr/>
        </p:nvSpPr>
        <p:spPr>
          <a:xfrm>
            <a:off x="0" y="5347097"/>
            <a:ext cx="9144000" cy="367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Yapılan başvuruların durumlarını takip etmek için ise «Başvurularım» tıklanır,</a:t>
            </a:r>
          </a:p>
        </p:txBody>
      </p:sp>
    </p:spTree>
    <p:extLst>
      <p:ext uri="{BB962C8B-B14F-4D97-AF65-F5344CB8AC3E}">
        <p14:creationId xmlns:p14="http://schemas.microsoft.com/office/powerpoint/2010/main" val="2809287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657B130B-E832-4C4D-AC97-6B5817FBA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7903"/>
            <a:ext cx="9144000" cy="4979194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CB3D415F-8C92-42AF-A88D-6FDAA63D2804}"/>
              </a:ext>
            </a:extLst>
          </p:cNvPr>
          <p:cNvSpPr txBox="1"/>
          <p:nvPr/>
        </p:nvSpPr>
        <p:spPr>
          <a:xfrm>
            <a:off x="0" y="5347097"/>
            <a:ext cx="9144000" cy="367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Uyarı metni okunarak «Anladım» seçeneği tıklanır,</a:t>
            </a:r>
          </a:p>
        </p:txBody>
      </p:sp>
    </p:spTree>
    <p:extLst>
      <p:ext uri="{BB962C8B-B14F-4D97-AF65-F5344CB8AC3E}">
        <p14:creationId xmlns:p14="http://schemas.microsoft.com/office/powerpoint/2010/main" val="3343726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17C57654-1A1C-4732-98D8-8E7E926913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0912"/>
            <a:ext cx="9144000" cy="2913176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B5D612B8-15BA-4DC4-8681-3EDBD556FB38}"/>
              </a:ext>
            </a:extLst>
          </p:cNvPr>
          <p:cNvSpPr/>
          <p:nvPr/>
        </p:nvSpPr>
        <p:spPr>
          <a:xfrm>
            <a:off x="66907" y="2609385"/>
            <a:ext cx="1137425" cy="1661532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ABC50B7-B78F-432D-8AF7-0C78BE710022}"/>
              </a:ext>
            </a:extLst>
          </p:cNvPr>
          <p:cNvSpPr txBox="1"/>
          <p:nvPr/>
        </p:nvSpPr>
        <p:spPr>
          <a:xfrm>
            <a:off x="0" y="4382517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Bu aşamada; yapılan başvurunun «Başvuru Evrakı» görüntülenebilir ve düzenleme işlemi yapılabilir</a:t>
            </a:r>
          </a:p>
        </p:txBody>
      </p:sp>
    </p:spTree>
    <p:extLst>
      <p:ext uri="{BB962C8B-B14F-4D97-AF65-F5344CB8AC3E}">
        <p14:creationId xmlns:p14="http://schemas.microsoft.com/office/powerpoint/2010/main" val="1409934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D9635C8-E77A-4447-8CE8-125684045D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9064"/>
            <a:ext cx="9144000" cy="2896872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1A618FF-BD71-4116-88AE-2145276242FA}"/>
              </a:ext>
            </a:extLst>
          </p:cNvPr>
          <p:cNvSpPr/>
          <p:nvPr/>
        </p:nvSpPr>
        <p:spPr>
          <a:xfrm>
            <a:off x="1338149" y="2609385"/>
            <a:ext cx="1137425" cy="1661532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31FDEB7-CAE7-4A67-AD7C-7CD860BB9AA0}"/>
              </a:ext>
            </a:extLst>
          </p:cNvPr>
          <p:cNvSpPr txBox="1"/>
          <p:nvPr/>
        </p:nvSpPr>
        <p:spPr>
          <a:xfrm>
            <a:off x="0" y="4382517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Bu aşama; yapılan başvurunun talep inceleme uzmanına iletildiğini ve «İnceleme Aşamasında» olduğunu gösterir.</a:t>
            </a:r>
          </a:p>
        </p:txBody>
      </p:sp>
    </p:spTree>
    <p:extLst>
      <p:ext uri="{BB962C8B-B14F-4D97-AF65-F5344CB8AC3E}">
        <p14:creationId xmlns:p14="http://schemas.microsoft.com/office/powerpoint/2010/main" val="2902157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09604F7-667C-4A70-A393-54823F48D4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6323"/>
            <a:ext cx="9144000" cy="2562353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BE9EE75-B2C0-45C4-A1D8-D6B6FE178D55}"/>
              </a:ext>
            </a:extLst>
          </p:cNvPr>
          <p:cNvSpPr/>
          <p:nvPr/>
        </p:nvSpPr>
        <p:spPr>
          <a:xfrm>
            <a:off x="2274847" y="2609385"/>
            <a:ext cx="1137425" cy="1529291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BBA5E844-A84E-49FB-A3ED-9FC54368E859}"/>
              </a:ext>
            </a:extLst>
          </p:cNvPr>
          <p:cNvSpPr txBox="1"/>
          <p:nvPr/>
        </p:nvSpPr>
        <p:spPr>
          <a:xfrm>
            <a:off x="0" y="4382517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Eğer bu aşama görüntüleniyorsa; yapılan başvuruda bir eksiklik olduğu anlaşılır. </a:t>
            </a:r>
          </a:p>
          <a:p>
            <a:r>
              <a:rPr lang="tr-TR" dirty="0">
                <a:solidFill>
                  <a:srgbClr val="FF0000"/>
                </a:solidFill>
              </a:rPr>
              <a:t>İlk butonla eksiklik görülebilir, ikinci butonla ise eksik evraklar sisteme yüklenebilir.</a:t>
            </a:r>
          </a:p>
        </p:txBody>
      </p:sp>
    </p:spTree>
    <p:extLst>
      <p:ext uri="{BB962C8B-B14F-4D97-AF65-F5344CB8AC3E}">
        <p14:creationId xmlns:p14="http://schemas.microsoft.com/office/powerpoint/2010/main" val="3015138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9999659-81B7-4AB9-8118-BBDF2EFF4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5091"/>
            <a:ext cx="9144000" cy="2584817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5BE0FBD6-3969-4809-83FF-7B6DEC4F4534}"/>
              </a:ext>
            </a:extLst>
          </p:cNvPr>
          <p:cNvSpPr txBox="1"/>
          <p:nvPr/>
        </p:nvSpPr>
        <p:spPr>
          <a:xfrm>
            <a:off x="0" y="4382517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Eksikliği giderecek evrakın mutlaka .</a:t>
            </a:r>
            <a:r>
              <a:rPr lang="tr-TR" dirty="0" err="1">
                <a:solidFill>
                  <a:srgbClr val="FF0000"/>
                </a:solidFill>
              </a:rPr>
              <a:t>pdf</a:t>
            </a:r>
            <a:r>
              <a:rPr lang="tr-TR" dirty="0">
                <a:solidFill>
                  <a:srgbClr val="FF0000"/>
                </a:solidFill>
              </a:rPr>
              <a:t> uzantılı olması gerekmektedir. </a:t>
            </a:r>
          </a:p>
          <a:p>
            <a:r>
              <a:rPr lang="tr-TR" dirty="0">
                <a:solidFill>
                  <a:srgbClr val="FF0000"/>
                </a:solidFill>
              </a:rPr>
              <a:t>Uyarı metni okunarak «Anladım» seçeneği tıklanır,</a:t>
            </a:r>
          </a:p>
        </p:txBody>
      </p:sp>
    </p:spTree>
    <p:extLst>
      <p:ext uri="{BB962C8B-B14F-4D97-AF65-F5344CB8AC3E}">
        <p14:creationId xmlns:p14="http://schemas.microsoft.com/office/powerpoint/2010/main" val="3158972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3FED751-490F-40C5-ADDA-2C5D008D7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1490"/>
            <a:ext cx="9144000" cy="293202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0151E090-7862-4200-B5D9-17D120A1FCCB}"/>
              </a:ext>
            </a:extLst>
          </p:cNvPr>
          <p:cNvSpPr/>
          <p:nvPr/>
        </p:nvSpPr>
        <p:spPr>
          <a:xfrm>
            <a:off x="7343079" y="3788252"/>
            <a:ext cx="791737" cy="535258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428A80B-AB03-43DD-A664-A132F0AF051C}"/>
              </a:ext>
            </a:extLst>
          </p:cNvPr>
          <p:cNvSpPr txBox="1"/>
          <p:nvPr/>
        </p:nvSpPr>
        <p:spPr>
          <a:xfrm>
            <a:off x="0" y="4382517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Açılan pencereden .</a:t>
            </a:r>
            <a:r>
              <a:rPr lang="tr-TR" dirty="0" err="1">
                <a:solidFill>
                  <a:srgbClr val="FF0000"/>
                </a:solidFill>
              </a:rPr>
              <a:t>pdf</a:t>
            </a:r>
            <a:r>
              <a:rPr lang="tr-TR" dirty="0">
                <a:solidFill>
                  <a:srgbClr val="FF0000"/>
                </a:solidFill>
              </a:rPr>
              <a:t> uzantılı eksik evrak sisteme yüklenir.</a:t>
            </a:r>
          </a:p>
        </p:txBody>
      </p:sp>
    </p:spTree>
    <p:extLst>
      <p:ext uri="{BB962C8B-B14F-4D97-AF65-F5344CB8AC3E}">
        <p14:creationId xmlns:p14="http://schemas.microsoft.com/office/powerpoint/2010/main" val="2093340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209C61B-BD04-41AF-AF40-C14C11312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5729"/>
            <a:ext cx="9144000" cy="2563541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B6A9657-B98B-4E4C-9B54-9C59AE5765FD}"/>
              </a:ext>
            </a:extLst>
          </p:cNvPr>
          <p:cNvSpPr/>
          <p:nvPr/>
        </p:nvSpPr>
        <p:spPr>
          <a:xfrm>
            <a:off x="2252546" y="2531327"/>
            <a:ext cx="1137425" cy="1661532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EBEEABD9-F86A-4D19-B52C-61B83E0147D7}"/>
              </a:ext>
            </a:extLst>
          </p:cNvPr>
          <p:cNvSpPr txBox="1"/>
          <p:nvPr/>
        </p:nvSpPr>
        <p:spPr>
          <a:xfrm>
            <a:off x="0" y="4382517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Yapılan başvuru «Değerlendirme Kurulu» onayına sunulması gereken bir başvuru ise bu ekranda Kurul Gündemine alınıp alınmadığı takip edilebilir.</a:t>
            </a:r>
          </a:p>
          <a:p>
            <a:r>
              <a:rPr lang="tr-TR" dirty="0">
                <a:solidFill>
                  <a:srgbClr val="FF0000"/>
                </a:solidFill>
              </a:rPr>
              <a:t>Bu aşama; diğer başvuru türlerinde görüntülenmemektedir.</a:t>
            </a:r>
          </a:p>
        </p:txBody>
      </p:sp>
    </p:spTree>
    <p:extLst>
      <p:ext uri="{BB962C8B-B14F-4D97-AF65-F5344CB8AC3E}">
        <p14:creationId xmlns:p14="http://schemas.microsoft.com/office/powerpoint/2010/main" val="2118474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DF18B97-023E-4AFE-9092-0FC41DD312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2077"/>
            <a:ext cx="9144000" cy="2870846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E02A746-2DC8-4C66-AD13-B8A0978A7CE2}"/>
              </a:ext>
            </a:extLst>
          </p:cNvPr>
          <p:cNvSpPr/>
          <p:nvPr/>
        </p:nvSpPr>
        <p:spPr>
          <a:xfrm>
            <a:off x="2614961" y="2575931"/>
            <a:ext cx="1137425" cy="1661532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EA568480-C12B-426F-8B6C-668E1FD80E18}"/>
              </a:ext>
            </a:extLst>
          </p:cNvPr>
          <p:cNvSpPr txBox="1"/>
          <p:nvPr/>
        </p:nvSpPr>
        <p:spPr>
          <a:xfrm>
            <a:off x="0" y="4382517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Yapılan başvuru denetim gerektirmeyen bir türde ise; bu ekrandan başvurunun onaylanıp onaylanmadığı görüntülenebilir</a:t>
            </a:r>
          </a:p>
        </p:txBody>
      </p:sp>
    </p:spTree>
    <p:extLst>
      <p:ext uri="{BB962C8B-B14F-4D97-AF65-F5344CB8AC3E}">
        <p14:creationId xmlns:p14="http://schemas.microsoft.com/office/powerpoint/2010/main" val="3780504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0CC65331-3DA9-4ED5-8600-367DA023D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3689"/>
            <a:ext cx="9144000" cy="2927621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6DF5950F-A4F0-4735-A82A-7D225118E174}"/>
              </a:ext>
            </a:extLst>
          </p:cNvPr>
          <p:cNvSpPr/>
          <p:nvPr/>
        </p:nvSpPr>
        <p:spPr>
          <a:xfrm>
            <a:off x="2659565" y="2592659"/>
            <a:ext cx="1137425" cy="1661532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CB7B4507-C80B-42AA-8023-2B39722DCC34}"/>
              </a:ext>
            </a:extLst>
          </p:cNvPr>
          <p:cNvSpPr txBox="1"/>
          <p:nvPr/>
        </p:nvSpPr>
        <p:spPr>
          <a:xfrm>
            <a:off x="0" y="4382517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Yapılan başvuru denetim gerektiren bir türde ise; bu ekrandan tesisin denetim programına alınıp alınmadığı görüntülenebilir</a:t>
            </a:r>
          </a:p>
        </p:txBody>
      </p:sp>
    </p:spTree>
    <p:extLst>
      <p:ext uri="{BB962C8B-B14F-4D97-AF65-F5344CB8AC3E}">
        <p14:creationId xmlns:p14="http://schemas.microsoft.com/office/powerpoint/2010/main" val="2289102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CD06E65-70C2-4BAD-900D-24E015276E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3836"/>
            <a:ext cx="9144000" cy="2887328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1B4D2F2-C687-4C8E-B70F-F1B1B8ECC032}"/>
              </a:ext>
            </a:extLst>
          </p:cNvPr>
          <p:cNvSpPr/>
          <p:nvPr/>
        </p:nvSpPr>
        <p:spPr>
          <a:xfrm>
            <a:off x="2642839" y="2598235"/>
            <a:ext cx="1137425" cy="1661532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E6691684-9289-4D6A-B443-695FDD74B112}"/>
              </a:ext>
            </a:extLst>
          </p:cNvPr>
          <p:cNvSpPr txBox="1"/>
          <p:nvPr/>
        </p:nvSpPr>
        <p:spPr>
          <a:xfrm>
            <a:off x="0" y="4382517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Yapılan başvuru sınıflandırma denetimi gerektiren bir türde ise; bu ekrandan tesisin sınıflandırmaya alınıp alınmadığı görüntülenebilir</a:t>
            </a:r>
          </a:p>
        </p:txBody>
      </p:sp>
    </p:spTree>
    <p:extLst>
      <p:ext uri="{BB962C8B-B14F-4D97-AF65-F5344CB8AC3E}">
        <p14:creationId xmlns:p14="http://schemas.microsoft.com/office/powerpoint/2010/main" val="4287810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DFF6B84-90C8-4D00-B14F-B86D621485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3836"/>
            <a:ext cx="9144000" cy="2887328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94E3F08C-21E2-49F6-AFD7-B708D3B529B4}"/>
              </a:ext>
            </a:extLst>
          </p:cNvPr>
          <p:cNvSpPr/>
          <p:nvPr/>
        </p:nvSpPr>
        <p:spPr>
          <a:xfrm>
            <a:off x="3941956" y="2598234"/>
            <a:ext cx="1137425" cy="1661532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851EDAEA-93BF-43D7-8B50-AFEF3FCD0D8E}"/>
              </a:ext>
            </a:extLst>
          </p:cNvPr>
          <p:cNvSpPr txBox="1"/>
          <p:nvPr/>
        </p:nvSpPr>
        <p:spPr>
          <a:xfrm>
            <a:off x="0" y="4382517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Başvurunun uygun görülmesi halinde bu ekran görüntülenir.</a:t>
            </a:r>
          </a:p>
          <a:p>
            <a:r>
              <a:rPr lang="tr-TR" dirty="0">
                <a:solidFill>
                  <a:srgbClr val="FF0000"/>
                </a:solidFill>
              </a:rPr>
              <a:t>İlk butonla Bakanlığın «Harç Yazısı» görülebilir, ikinci butonla ise yapılan ödemeye ilişkin dekont vb. evraklar sisteme yüklenebilir.</a:t>
            </a:r>
          </a:p>
        </p:txBody>
      </p:sp>
    </p:spTree>
    <p:extLst>
      <p:ext uri="{BB962C8B-B14F-4D97-AF65-F5344CB8AC3E}">
        <p14:creationId xmlns:p14="http://schemas.microsoft.com/office/powerpoint/2010/main" val="1263812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829814A1-BC9C-486F-A468-C5200FA951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1328"/>
            <a:ext cx="9144000" cy="2892344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78EA4559-C79C-43F3-B9F7-C02DBBF00BC2}"/>
              </a:ext>
            </a:extLst>
          </p:cNvPr>
          <p:cNvSpPr txBox="1"/>
          <p:nvPr/>
        </p:nvSpPr>
        <p:spPr>
          <a:xfrm>
            <a:off x="0" y="4382517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>
                <a:solidFill>
                  <a:srgbClr val="FF0000"/>
                </a:solidFill>
              </a:rPr>
              <a:t>Yükelencek</a:t>
            </a:r>
            <a:r>
              <a:rPr lang="tr-TR" dirty="0">
                <a:solidFill>
                  <a:srgbClr val="FF0000"/>
                </a:solidFill>
              </a:rPr>
              <a:t> dekont vb. evrakın mutlaka .</a:t>
            </a:r>
            <a:r>
              <a:rPr lang="tr-TR" dirty="0" err="1">
                <a:solidFill>
                  <a:srgbClr val="FF0000"/>
                </a:solidFill>
              </a:rPr>
              <a:t>pdf</a:t>
            </a:r>
            <a:r>
              <a:rPr lang="tr-TR" dirty="0">
                <a:solidFill>
                  <a:srgbClr val="FF0000"/>
                </a:solidFill>
              </a:rPr>
              <a:t> uzantılı olması gerekmektedir. </a:t>
            </a:r>
          </a:p>
          <a:p>
            <a:r>
              <a:rPr lang="tr-TR" dirty="0">
                <a:solidFill>
                  <a:srgbClr val="FF0000"/>
                </a:solidFill>
              </a:rPr>
              <a:t>Uyarı metni okunarak «Anladım» seçeneği tıklanır,</a:t>
            </a:r>
          </a:p>
        </p:txBody>
      </p:sp>
    </p:spTree>
    <p:extLst>
      <p:ext uri="{BB962C8B-B14F-4D97-AF65-F5344CB8AC3E}">
        <p14:creationId xmlns:p14="http://schemas.microsoft.com/office/powerpoint/2010/main" val="4087158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97E8DB1-3283-4EB8-A865-F7FD165119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7369"/>
            <a:ext cx="9144000" cy="3080261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72892FFB-DF06-4079-864C-1EECFC7F226B}"/>
              </a:ext>
            </a:extLst>
          </p:cNvPr>
          <p:cNvSpPr/>
          <p:nvPr/>
        </p:nvSpPr>
        <p:spPr>
          <a:xfrm>
            <a:off x="7499196" y="3862372"/>
            <a:ext cx="791737" cy="535258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9FC11D5-8CC8-4E59-8DB4-4CC7983D7970}"/>
              </a:ext>
            </a:extLst>
          </p:cNvPr>
          <p:cNvSpPr txBox="1"/>
          <p:nvPr/>
        </p:nvSpPr>
        <p:spPr>
          <a:xfrm>
            <a:off x="0" y="4382517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Açılan pencereden .</a:t>
            </a:r>
            <a:r>
              <a:rPr lang="tr-TR" dirty="0" err="1">
                <a:solidFill>
                  <a:srgbClr val="FF0000"/>
                </a:solidFill>
              </a:rPr>
              <a:t>pdf</a:t>
            </a:r>
            <a:r>
              <a:rPr lang="tr-TR" dirty="0">
                <a:solidFill>
                  <a:srgbClr val="FF0000"/>
                </a:solidFill>
              </a:rPr>
              <a:t> uzantılı evrak sisteme yüklenir.</a:t>
            </a:r>
          </a:p>
        </p:txBody>
      </p:sp>
    </p:spTree>
    <p:extLst>
      <p:ext uri="{BB962C8B-B14F-4D97-AF65-F5344CB8AC3E}">
        <p14:creationId xmlns:p14="http://schemas.microsoft.com/office/powerpoint/2010/main" val="1671373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0B14322C-77C7-48E7-B4BF-D998EB0ADA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5341"/>
            <a:ext cx="9144000" cy="2884317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865F334-1244-4F08-BE8A-3F6EC2319B2D}"/>
              </a:ext>
            </a:extLst>
          </p:cNvPr>
          <p:cNvSpPr/>
          <p:nvPr/>
        </p:nvSpPr>
        <p:spPr>
          <a:xfrm>
            <a:off x="5196468" y="2581507"/>
            <a:ext cx="1137425" cy="1661532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B28FA97-551E-4ABF-9E08-129FC128C3CB}"/>
              </a:ext>
            </a:extLst>
          </p:cNvPr>
          <p:cNvSpPr txBox="1"/>
          <p:nvPr/>
        </p:nvSpPr>
        <p:spPr>
          <a:xfrm>
            <a:off x="0" y="4382517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Dekont vb. evrakın sisteme yüklenmesi halinde bu ekran görüntülenir.</a:t>
            </a:r>
          </a:p>
        </p:txBody>
      </p:sp>
    </p:spTree>
    <p:extLst>
      <p:ext uri="{BB962C8B-B14F-4D97-AF65-F5344CB8AC3E}">
        <p14:creationId xmlns:p14="http://schemas.microsoft.com/office/powerpoint/2010/main" val="831199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4CA6EAF-8833-42D9-B484-3CFB0B5336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1910"/>
            <a:ext cx="9144000" cy="289118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B4153F6-CCCC-4181-8564-9EE68C256CCE}"/>
              </a:ext>
            </a:extLst>
          </p:cNvPr>
          <p:cNvSpPr/>
          <p:nvPr/>
        </p:nvSpPr>
        <p:spPr>
          <a:xfrm>
            <a:off x="5642517" y="2641558"/>
            <a:ext cx="1137425" cy="1661532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21B1EDB9-33B8-4F89-9D0D-841DF054E171}"/>
              </a:ext>
            </a:extLst>
          </p:cNvPr>
          <p:cNvSpPr txBox="1"/>
          <p:nvPr/>
        </p:nvSpPr>
        <p:spPr>
          <a:xfrm>
            <a:off x="0" y="4382517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Eğer bu aşama görüntüleniyorsa; yüklenen dekont vb. evrakın uygun görülmediği anlaşılır. </a:t>
            </a:r>
          </a:p>
          <a:p>
            <a:r>
              <a:rPr lang="tr-TR" dirty="0">
                <a:solidFill>
                  <a:srgbClr val="FF0000"/>
                </a:solidFill>
              </a:rPr>
              <a:t>İlk butonla uygun görülmeme nedeni görüntülenebilir, ikinci butonla ise uygun dekont vb. evrak sisteme yüklenebilir.</a:t>
            </a:r>
          </a:p>
        </p:txBody>
      </p:sp>
    </p:spTree>
    <p:extLst>
      <p:ext uri="{BB962C8B-B14F-4D97-AF65-F5344CB8AC3E}">
        <p14:creationId xmlns:p14="http://schemas.microsoft.com/office/powerpoint/2010/main" val="370421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BA32CC8-9DF5-4AC2-BE39-544B5B09DA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4767"/>
            <a:ext cx="9144000" cy="2845466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69476E1D-342D-4C51-BEEF-DE391999679B}"/>
              </a:ext>
            </a:extLst>
          </p:cNvPr>
          <p:cNvSpPr/>
          <p:nvPr/>
        </p:nvSpPr>
        <p:spPr>
          <a:xfrm>
            <a:off x="2403088" y="2040672"/>
            <a:ext cx="3473605" cy="535259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85B53761-7751-4D71-B56D-8F8F5D852C33}"/>
              </a:ext>
            </a:extLst>
          </p:cNvPr>
          <p:cNvSpPr txBox="1"/>
          <p:nvPr/>
        </p:nvSpPr>
        <p:spPr>
          <a:xfrm>
            <a:off x="0" y="4382517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«İade Nedeni» butonuna tıklanınca, uygun görülmeme nedeni küçük bir pencerede görüntülenebilir.</a:t>
            </a:r>
          </a:p>
        </p:txBody>
      </p:sp>
    </p:spTree>
    <p:extLst>
      <p:ext uri="{BB962C8B-B14F-4D97-AF65-F5344CB8AC3E}">
        <p14:creationId xmlns:p14="http://schemas.microsoft.com/office/powerpoint/2010/main" val="1404518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9231C98-D599-4F30-99DE-F9C911EC2D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5497"/>
            <a:ext cx="9144000" cy="2964006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2583196D-7A1A-40C3-A6F9-147B6C6B6CA9}"/>
              </a:ext>
            </a:extLst>
          </p:cNvPr>
          <p:cNvSpPr/>
          <p:nvPr/>
        </p:nvSpPr>
        <p:spPr>
          <a:xfrm>
            <a:off x="5653668" y="2737624"/>
            <a:ext cx="1137425" cy="1661532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19F8D184-2719-4E73-85C5-097FCB7DBEC1}"/>
              </a:ext>
            </a:extLst>
          </p:cNvPr>
          <p:cNvSpPr txBox="1"/>
          <p:nvPr/>
        </p:nvSpPr>
        <p:spPr>
          <a:xfrm>
            <a:off x="0" y="4382517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DİKKAT : Süresi içinde uygun dekont vb. evrak sisteme yüklenmez ise;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>
                <a:solidFill>
                  <a:srgbClr val="FF0000"/>
                </a:solidFill>
              </a:rPr>
              <a:t>Belgesiz tesisler için yapılan başvuru işlemden kaldırılır.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>
                <a:solidFill>
                  <a:srgbClr val="FF0000"/>
                </a:solidFill>
              </a:rPr>
              <a:t>Belgeli tesisler için ise 2634 sayılı Kanun hükümleri uyarınca cezai işlemler başlatılır.</a:t>
            </a:r>
          </a:p>
        </p:txBody>
      </p:sp>
    </p:spTree>
    <p:extLst>
      <p:ext uri="{BB962C8B-B14F-4D97-AF65-F5344CB8AC3E}">
        <p14:creationId xmlns:p14="http://schemas.microsoft.com/office/powerpoint/2010/main" val="3653380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EF8C870C-B75B-48F4-A7D9-BD669375C0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5506"/>
            <a:ext cx="9144000" cy="2863987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148DD63-F17A-482B-9433-2F3219D82524}"/>
              </a:ext>
            </a:extLst>
          </p:cNvPr>
          <p:cNvSpPr/>
          <p:nvPr/>
        </p:nvSpPr>
        <p:spPr>
          <a:xfrm>
            <a:off x="6434253" y="2581507"/>
            <a:ext cx="1137425" cy="1661532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4B064EBE-F0FB-4637-A15B-D9E54D386205}"/>
              </a:ext>
            </a:extLst>
          </p:cNvPr>
          <p:cNvSpPr txBox="1"/>
          <p:nvPr/>
        </p:nvSpPr>
        <p:spPr>
          <a:xfrm>
            <a:off x="0" y="4382517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Yüklenen dekont vb. evrakın uygun görülmesi halinde; bu ekrandan tesise ilişkin belgenin Genel Müdürlük makamına imzaya sunulduğu görüntülenir.</a:t>
            </a:r>
          </a:p>
        </p:txBody>
      </p:sp>
    </p:spTree>
    <p:extLst>
      <p:ext uri="{BB962C8B-B14F-4D97-AF65-F5344CB8AC3E}">
        <p14:creationId xmlns:p14="http://schemas.microsoft.com/office/powerpoint/2010/main" val="3009092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3B58E59-22A9-4823-B83B-A5E7B0A378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0912"/>
            <a:ext cx="9144000" cy="2913176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20A3867-4CF9-42D9-AB6D-B7D327AEB9FE}"/>
              </a:ext>
            </a:extLst>
          </p:cNvPr>
          <p:cNvSpPr/>
          <p:nvPr/>
        </p:nvSpPr>
        <p:spPr>
          <a:xfrm>
            <a:off x="7900639" y="2603809"/>
            <a:ext cx="1137425" cy="1661532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C899CB27-26C5-4F89-98AC-931368A47F35}"/>
              </a:ext>
            </a:extLst>
          </p:cNvPr>
          <p:cNvSpPr txBox="1"/>
          <p:nvPr/>
        </p:nvSpPr>
        <p:spPr>
          <a:xfrm>
            <a:off x="0" y="4382517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Bu ekrandan tesise ilişkin belgenin onaylanıp onaylanmadığı görüntülenebilir.</a:t>
            </a:r>
          </a:p>
          <a:p>
            <a:r>
              <a:rPr lang="tr-TR" dirty="0">
                <a:solidFill>
                  <a:srgbClr val="FF0000"/>
                </a:solidFill>
              </a:rPr>
              <a:t>Genel Müdürlük makamınca imzalanan Turizm belgesinin </a:t>
            </a:r>
            <a:r>
              <a:rPr lang="tr-TR" dirty="0" err="1">
                <a:solidFill>
                  <a:srgbClr val="FF0000"/>
                </a:solidFill>
              </a:rPr>
              <a:t>karekodlu</a:t>
            </a:r>
            <a:r>
              <a:rPr lang="tr-TR" dirty="0">
                <a:solidFill>
                  <a:srgbClr val="FF0000"/>
                </a:solidFill>
              </a:rPr>
              <a:t> bir örneği «Belge» butonuna tıklanarak indirilebilir.</a:t>
            </a:r>
          </a:p>
        </p:txBody>
      </p:sp>
    </p:spTree>
    <p:extLst>
      <p:ext uri="{BB962C8B-B14F-4D97-AF65-F5344CB8AC3E}">
        <p14:creationId xmlns:p14="http://schemas.microsoft.com/office/powerpoint/2010/main" val="1706063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</TotalTime>
  <Words>457</Words>
  <Application>Microsoft Office PowerPoint</Application>
  <PresentationFormat>Ekran Gösterisi (16:10)</PresentationFormat>
  <Paragraphs>36</Paragraphs>
  <Slides>27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Wingdings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mucahid uste</dc:creator>
  <cp:lastModifiedBy>mucahid uste</cp:lastModifiedBy>
  <cp:revision>26</cp:revision>
  <dcterms:created xsi:type="dcterms:W3CDTF">2020-06-27T17:58:30Z</dcterms:created>
  <dcterms:modified xsi:type="dcterms:W3CDTF">2020-06-28T09:43:39Z</dcterms:modified>
</cp:coreProperties>
</file>